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1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8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530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8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168620-0875-4911-9CA7-953EBEC2C4A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7D302B-D0E6-4DB0-8BA2-21F0476A465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4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rgmlm.ru/dostavka-i-oplat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6251" y="482365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Как оформить заказ на сайте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orgmlm.ru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?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Интернет-магазин находится в главном меню на сайте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orgmlm.ru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7568"/>
            <a:ext cx="12192000" cy="3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710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 сайте представлена вся продукция. В карточке каждого товара указана вся необходимая информация: описание, состав, способ применения, противопоказания 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т.д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91" y="697548"/>
            <a:ext cx="7921610" cy="61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033" y="0"/>
            <a:ext cx="9720072" cy="1499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При необходимости можно изменить количество того или иного продукта с помощью знаков + и/или –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Нужный Вам продукт нужно добавить в корзину (см.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ниже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55" y="1499616"/>
            <a:ext cx="11673926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25351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Чтобы перейти к оформлению заказа, нужно нажать кнопку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вход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Необходимо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авторизоваться, чтобы попасть в корзину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3" y="3683170"/>
            <a:ext cx="12199623" cy="20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91"/>
            <a:ext cx="12192000" cy="140571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При оформлении заказа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первую очередь необходимо указать все контактные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данные для службы доставки: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населенный пункт, название улицы, дом,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квартира/офис, контактный номер телефона. При необходимости можно оставить комментарий к заказу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Если получателем будете не ВЫ, нужно в поле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Получатель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указать ФИО другого человека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057" y="1323832"/>
            <a:ext cx="9225886" cy="543528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705971" y="2442948"/>
            <a:ext cx="1514901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8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961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После уточнения контактных данных будет рассчитана стоимость доставки в ваш населенный пункт.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Стоимость доставки прибавится к сумме заказа.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корзине также есть возможность регулирования количества той или иной позиции с помощью знаков + и/или –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Если на складском или на подарочном счетах есть денежные средства, то их можно использовать для оплаты заказа (как частичного, так и полностью)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508" y="1380531"/>
            <a:ext cx="9223552" cy="547746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800000">
            <a:off x="7756117" y="4722124"/>
            <a:ext cx="1514901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219200" y="5575428"/>
            <a:ext cx="1514901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219200" y="6255223"/>
            <a:ext cx="1514901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1961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 сайте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действует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100% предоплата.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Оплатить заказ можно банковскими картами </a:t>
            </a:r>
            <a:r>
              <a:rPr lang="ru-RU" sz="1800" dirty="0" smtClean="0">
                <a:solidFill>
                  <a:srgbClr val="FF0000"/>
                </a:solidFill>
              </a:rPr>
              <a:t>ВИЗА, маэстро, мастер кард и мир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Безопасность передачи вводимой Вами информации гарантируется использованием протокола SSL и сертификата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Thawte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563" y="1248960"/>
            <a:ext cx="9153861" cy="55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585216"/>
            <a:ext cx="11873552" cy="453269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Режим работы Интернет-магазина: 09:00-18:00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мск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ПН-ПТ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 Условиями оплаты и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доставки можно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ознакомиться переходя по следующей ссылке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orgmlm.ru/dostavka-i-oplata.html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Горячая линия 88005555512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0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158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Интеграл</vt:lpstr>
      <vt:lpstr>Как оформить заказ на сайте orgmlm.ru ?</vt:lpstr>
      <vt:lpstr>Интернет-магазин находится в главном меню на сайте orgmlm.ru</vt:lpstr>
      <vt:lpstr>На сайте представлена вся продукция. В карточке каждого товара указана вся необходимая информация: описание, состав, способ применения, противопоказания и т.д</vt:lpstr>
      <vt:lpstr>При необходимости можно изменить количество того или иного продукта с помощью знаков + и/или – Нужный Вам продукт нужно добавить в корзину (см. ниже)</vt:lpstr>
      <vt:lpstr>Чтобы перейти к оформлению заказа, нужно нажать кнопку “вход”.  Необходимо авторизоваться, чтобы попасть в корзину</vt:lpstr>
      <vt:lpstr>При оформлении заказа В первую очередь необходимо указать все контактные данные для службы доставки: населенный пункт, название улицы, дом, квартира/офис, контактный номер телефона. При необходимости можно оставить комментарий к заказу Если получателем будете не ВЫ, нужно в поле “Получатель” указать ФИО другого человека</vt:lpstr>
      <vt:lpstr>После уточнения контактных данных будет рассчитана стоимость доставки в ваш населенный пункт. Стоимость доставки прибавится к сумме заказа. В корзине также есть возможность регулирования количества той или иной позиции с помощью знаков + и/или – Если на складском или на подарочном счетах есть денежные средства, то их можно использовать для оплаты заказа (как частичного, так и полностью) </vt:lpstr>
      <vt:lpstr>На сайте действует 100% предоплата. Оплатить заказ можно банковскими картами ВИЗА, маэстро, мастер кард и мир. Безопасность передачи вводимой Вами информации гарантируется использованием протокола SSL и сертификата Thawte.</vt:lpstr>
      <vt:lpstr>Режим работы Интернет-магазина: 09:00-18:00 мск ПН-ПТ  С Условиями оплаты и доставки можно ознакомиться переходя по следующей ссылке https://orgmlm.ru/dostavka-i-oplata.html  Горячая линия 88005555512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оформить заказ на сайте orgmlm.ru ?</dc:title>
  <dc:creator>Pro</dc:creator>
  <cp:lastModifiedBy>Pro</cp:lastModifiedBy>
  <cp:revision>10</cp:revision>
  <dcterms:created xsi:type="dcterms:W3CDTF">2020-03-31T11:59:00Z</dcterms:created>
  <dcterms:modified xsi:type="dcterms:W3CDTF">2020-03-31T13:35:38Z</dcterms:modified>
</cp:coreProperties>
</file>