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39" autoAdjust="0"/>
  </p:normalViewPr>
  <p:slideViewPr>
    <p:cSldViewPr snapToGrid="0" snapToObjects="1">
      <p:cViewPr varScale="1">
        <p:scale>
          <a:sx n="80" d="100"/>
          <a:sy n="80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26.10.17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47901" y="742317"/>
            <a:ext cx="7196328" cy="1470025"/>
          </a:xfrm>
        </p:spPr>
        <p:txBody>
          <a:bodyPr/>
          <a:lstStyle/>
          <a:p>
            <a:r>
              <a:rPr lang="ru-RU" sz="6000" b="1" dirty="0" smtClean="0">
                <a:latin typeface="Marion Regular"/>
                <a:cs typeface="Marion Regular"/>
              </a:rPr>
              <a:t>Путь становления </a:t>
            </a:r>
            <a:endParaRPr lang="ru-RU" sz="6000" b="1" dirty="0">
              <a:latin typeface="Marion Regular"/>
              <a:cs typeface="Marion Regular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125" y="3273870"/>
            <a:ext cx="9429750" cy="2377629"/>
          </a:xfrm>
        </p:spPr>
        <p:txBody>
          <a:bodyPr/>
          <a:lstStyle/>
          <a:p>
            <a:r>
              <a:rPr lang="ru-RU" sz="3200" dirty="0" smtClean="0">
                <a:latin typeface="Marion Regular"/>
                <a:cs typeface="Marion Regular"/>
              </a:rPr>
              <a:t>Важно понять, что всегда было и всегда будет передаваться из поколения в поколение</a:t>
            </a:r>
            <a:r>
              <a:rPr lang="ru-RU" sz="3200" dirty="0" smtClean="0">
                <a:latin typeface="Marion Regular"/>
                <a:cs typeface="Marion Regular"/>
              </a:rPr>
              <a:t>:</a:t>
            </a:r>
          </a:p>
          <a:p>
            <a:endParaRPr lang="ru-RU" sz="3200" dirty="0" smtClean="0">
              <a:latin typeface="Marion Regular"/>
              <a:cs typeface="Marion Regular"/>
            </a:endParaRPr>
          </a:p>
          <a:p>
            <a:r>
              <a:rPr lang="ru-RU" sz="3200" b="1" dirty="0" smtClean="0">
                <a:latin typeface="Marion Regular"/>
                <a:cs typeface="Marion Regular"/>
              </a:rPr>
              <a:t>Путь </a:t>
            </a:r>
            <a:r>
              <a:rPr lang="ru-RU" sz="3200" b="1" dirty="0" smtClean="0">
                <a:latin typeface="Marion Regular"/>
                <a:cs typeface="Marion Regular"/>
              </a:rPr>
              <a:t>становления </a:t>
            </a:r>
            <a:r>
              <a:rPr lang="mr-IN" sz="3200" b="1" dirty="0" smtClean="0">
                <a:latin typeface="Marion Regular"/>
                <a:cs typeface="Marion Regular"/>
              </a:rPr>
              <a:t>–</a:t>
            </a:r>
            <a:r>
              <a:rPr lang="ru-RU" sz="3200" b="1" dirty="0" smtClean="0">
                <a:latin typeface="Marion Regular"/>
                <a:cs typeface="Marion Regular"/>
              </a:rPr>
              <a:t> </a:t>
            </a:r>
            <a:r>
              <a:rPr lang="ru-RU" sz="3200" b="1" dirty="0" smtClean="0">
                <a:latin typeface="Marion Regular"/>
                <a:cs typeface="Marion Regular"/>
              </a:rPr>
              <a:t>это самое главное.</a:t>
            </a:r>
            <a:endParaRPr lang="ru-RU" sz="3200" b="1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8658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Приглашение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8466" y="2070846"/>
            <a:ext cx="7612064" cy="4182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Marion Regular"/>
                <a:cs typeface="Marion Regular"/>
              </a:rPr>
              <a:t>Косвенный подход</a:t>
            </a:r>
          </a:p>
          <a:p>
            <a:pPr marL="0" indent="0">
              <a:buNone/>
            </a:pPr>
            <a:r>
              <a:rPr lang="ru-RU" sz="2000" i="1" dirty="0" smtClean="0">
                <a:latin typeface="Marion Regular"/>
                <a:cs typeface="Marion Regular"/>
              </a:rPr>
              <a:t>Он подразумевает обращение к потенциальному клиенту с просьбой о помощи, вкладе или рекомендации</a:t>
            </a:r>
            <a:endParaRPr lang="ru-RU" sz="2000" dirty="0" smtClean="0">
              <a:latin typeface="Marion Regular"/>
              <a:cs typeface="Marion Regular"/>
            </a:endParaRPr>
          </a:p>
          <a:p>
            <a:pPr marL="0" indent="0">
              <a:buNone/>
            </a:pPr>
            <a:r>
              <a:rPr lang="ru-RU" sz="2000" dirty="0" smtClean="0">
                <a:latin typeface="Marion Regular"/>
                <a:cs typeface="Marion Regular"/>
              </a:rPr>
              <a:t>«</a:t>
            </a:r>
            <a:r>
              <a:rPr lang="ru-RU" sz="2800" dirty="0" smtClean="0">
                <a:latin typeface="Marion Regular"/>
                <a:cs typeface="Marion Regular"/>
              </a:rPr>
              <a:t>Моя компания начинает деятельность в Вашем регионе. Мне очень важно Ваше мнение о том , как воспримут информацию люди, которым в их работе не нравится тоже, что и Вам. Помогите мне это оценить»</a:t>
            </a:r>
          </a:p>
          <a:p>
            <a:pPr marL="0" indent="0">
              <a:buNone/>
            </a:pPr>
            <a:endParaRPr lang="ru-RU" sz="2000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7117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Приглашение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Marion Regular"/>
                <a:cs typeface="Marion Regular"/>
              </a:rPr>
              <a:t>Супер косвенный подход</a:t>
            </a:r>
          </a:p>
          <a:p>
            <a:pPr marL="0" indent="0">
              <a:buNone/>
            </a:pPr>
            <a:r>
              <a:rPr lang="ru-RU" sz="2000" i="1" dirty="0" smtClean="0">
                <a:latin typeface="Marion Regular"/>
                <a:cs typeface="Marion Regular"/>
              </a:rPr>
              <a:t>Вы не приглашаете! Вы говорите потенциальным клиентам, что они таковыми не являются и Вам просто нужно выяснить, знакомы ли они с теми, кому выгоден этот бизнес.</a:t>
            </a:r>
          </a:p>
          <a:p>
            <a:pPr marL="0" indent="0">
              <a:buNone/>
            </a:pPr>
            <a:r>
              <a:rPr lang="ru-RU" sz="2800" b="1" dirty="0" smtClean="0">
                <a:latin typeface="Marion Regular"/>
                <a:cs typeface="Marion Regular"/>
              </a:rPr>
              <a:t>« Мой бизнес абсолютно не для Вас, но я хочу спросить, есть ли среди Ваших знакомых амбициозные и уважающие деньги люди, которым также, как и Вам, не нравится ситуация , в которой они оказались?»</a:t>
            </a:r>
            <a:endParaRPr lang="ru-RU" sz="2800" b="1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6978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Координаты встречи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1. Время-</a:t>
            </a:r>
          </a:p>
          <a:p>
            <a:pPr marL="0" indent="0">
              <a:buNone/>
            </a:pPr>
            <a:r>
              <a:rPr lang="ru-RU" dirty="0" smtClean="0">
                <a:latin typeface="Marion Regular"/>
                <a:cs typeface="Marion Regular"/>
              </a:rPr>
              <a:t> - </a:t>
            </a:r>
            <a:r>
              <a:rPr lang="ru-RU" dirty="0" smtClean="0">
                <a:latin typeface="Marion Regular"/>
                <a:cs typeface="Marion Regular"/>
              </a:rPr>
              <a:t>на этой неделе или на следующей?</a:t>
            </a:r>
          </a:p>
          <a:p>
            <a:pPr marL="0" indent="0">
              <a:buNone/>
            </a:pPr>
            <a:r>
              <a:rPr lang="ru-RU" dirty="0" smtClean="0">
                <a:latin typeface="Marion Regular"/>
                <a:cs typeface="Marion Regular"/>
              </a:rPr>
              <a:t> - в </a:t>
            </a:r>
            <a:r>
              <a:rPr lang="ru-RU" dirty="0" smtClean="0">
                <a:latin typeface="Marion Regular"/>
                <a:cs typeface="Marion Regular"/>
              </a:rPr>
              <a:t>начале или конце недели?</a:t>
            </a:r>
          </a:p>
          <a:p>
            <a:pPr marL="0" indent="0">
              <a:buNone/>
            </a:pPr>
            <a:r>
              <a:rPr lang="ru-RU" dirty="0" smtClean="0">
                <a:latin typeface="Marion Regular"/>
                <a:cs typeface="Marion Regular"/>
              </a:rPr>
              <a:t> - до </a:t>
            </a:r>
            <a:r>
              <a:rPr lang="ru-RU" dirty="0" smtClean="0">
                <a:latin typeface="Marion Regular"/>
                <a:cs typeface="Marion Regular"/>
              </a:rPr>
              <a:t>обеда или после? </a:t>
            </a:r>
            <a:r>
              <a:rPr lang="mr-IN" dirty="0" smtClean="0">
                <a:latin typeface="Marion Regular"/>
                <a:cs typeface="Marion Regular"/>
              </a:rPr>
              <a:t>–</a:t>
            </a:r>
            <a:r>
              <a:rPr lang="ru-RU" dirty="0" smtClean="0">
                <a:latin typeface="Marion Regular"/>
                <a:cs typeface="Marion Regular"/>
              </a:rPr>
              <a:t> в 10-00 или 11-00 ?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2. Место- </a:t>
            </a:r>
          </a:p>
          <a:p>
            <a:pPr marL="0" indent="0">
              <a:buNone/>
            </a:pPr>
            <a:r>
              <a:rPr lang="ru-RU" dirty="0" smtClean="0">
                <a:latin typeface="Marion Regular"/>
                <a:cs typeface="Marion Regular"/>
              </a:rPr>
              <a:t> - у </a:t>
            </a:r>
            <a:r>
              <a:rPr lang="ru-RU" dirty="0" smtClean="0">
                <a:latin typeface="Marion Regular"/>
                <a:cs typeface="Marion Regular"/>
              </a:rPr>
              <a:t>меня или у Вас?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3. « Я записываю</a:t>
            </a:r>
            <a:r>
              <a:rPr lang="mr-IN" dirty="0" smtClean="0">
                <a:latin typeface="Marion Regular"/>
                <a:cs typeface="Marion Regular"/>
              </a:rPr>
              <a:t>……</a:t>
            </a:r>
            <a:r>
              <a:rPr lang="ru-RU" dirty="0" smtClean="0">
                <a:latin typeface="Marion Regular"/>
                <a:cs typeface="Marion Regular"/>
              </a:rPr>
              <a:t>.»</a:t>
            </a:r>
            <a:endParaRPr lang="ru-RU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7229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47901" y="742317"/>
            <a:ext cx="7196328" cy="1470025"/>
          </a:xfrm>
        </p:spPr>
        <p:txBody>
          <a:bodyPr/>
          <a:lstStyle/>
          <a:p>
            <a:r>
              <a:rPr lang="ru-RU" sz="6000" b="1" dirty="0" smtClean="0">
                <a:latin typeface="Marion Regular"/>
                <a:cs typeface="Marion Regular"/>
              </a:rPr>
              <a:t>Путь становления </a:t>
            </a:r>
            <a:endParaRPr lang="ru-RU" sz="6000" b="1" dirty="0">
              <a:latin typeface="Marion Regular"/>
              <a:cs typeface="Marion Regular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289" y="3273871"/>
            <a:ext cx="8118340" cy="1565434"/>
          </a:xfrm>
        </p:spPr>
        <p:txBody>
          <a:bodyPr/>
          <a:lstStyle/>
          <a:p>
            <a:r>
              <a:rPr lang="ru-RU" sz="3600" dirty="0" smtClean="0">
                <a:latin typeface="Marion Regular"/>
                <a:cs typeface="Marion Regular"/>
              </a:rPr>
              <a:t>Важно понять, что всегда было и всегда будет передаваться из поколения в поколение:</a:t>
            </a:r>
          </a:p>
          <a:p>
            <a:r>
              <a:rPr lang="ru-RU" sz="3600" dirty="0" smtClean="0">
                <a:latin typeface="Marion Regular"/>
                <a:cs typeface="Marion Regular"/>
              </a:rPr>
              <a:t>Путь становления </a:t>
            </a:r>
            <a:r>
              <a:rPr lang="mr-IN" sz="3600" dirty="0" smtClean="0">
                <a:latin typeface="Marion Regular"/>
                <a:cs typeface="Marion Regular"/>
              </a:rPr>
              <a:t>–</a:t>
            </a:r>
            <a:r>
              <a:rPr lang="ru-RU" sz="3600" dirty="0" smtClean="0">
                <a:latin typeface="Marion Regular"/>
                <a:cs typeface="Marion Regular"/>
              </a:rPr>
              <a:t> это самое главное.</a:t>
            </a:r>
            <a:endParaRPr lang="ru-RU" sz="3600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4778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Marion Regular"/>
                <a:cs typeface="Marion Regular"/>
              </a:rPr>
              <a:t>Навыки профи:</a:t>
            </a:r>
            <a:endParaRPr lang="ru-RU" sz="5400" b="1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arion Regular"/>
                <a:cs typeface="Marion Regular"/>
              </a:rPr>
              <a:t>Навык 1: Поиск потенциальных клиентов.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2: Приглашение потенциальных клиентов.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3: Презентация продукта и бизнеса.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4: Работа с потенциальными клиентами.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5: Помощь клиентам стать партнерами.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6: Помощь партнеру на старте.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Навык 7: Участие в мероприятиях компании.</a:t>
            </a:r>
            <a:endParaRPr lang="ru-RU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7838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arion Regular"/>
                <a:cs typeface="Marion Regular"/>
              </a:rPr>
              <a:t>Два типа приглашений</a:t>
            </a:r>
            <a:endParaRPr lang="ru-RU" b="1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5400" dirty="0" smtClean="0">
                <a:latin typeface="Marion Regular"/>
                <a:cs typeface="Marion Regular"/>
              </a:rPr>
              <a:t> Телефонный звонок</a:t>
            </a:r>
          </a:p>
          <a:p>
            <a:pPr marL="457200" indent="-457200">
              <a:buAutoNum type="arabicPeriod"/>
            </a:pPr>
            <a:r>
              <a:rPr lang="ru-RU" sz="5400" dirty="0" smtClean="0">
                <a:latin typeface="Marion Regular"/>
                <a:cs typeface="Marion Regular"/>
              </a:rPr>
              <a:t> Личная встреча</a:t>
            </a:r>
          </a:p>
        </p:txBody>
      </p:sp>
    </p:spTree>
    <p:extLst>
      <p:ext uri="{BB962C8B-B14F-4D97-AF65-F5344CB8AC3E}">
        <p14:creationId xmlns:p14="http://schemas.microsoft.com/office/powerpoint/2010/main" val="3654907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Техника телефонных переговоров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5175" y="1830355"/>
            <a:ext cx="7612064" cy="47626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effectLst/>
                <a:latin typeface="Marion Regular"/>
                <a:cs typeface="Marion Regular"/>
              </a:rPr>
              <a:t>Цель – назначить встречу. </a:t>
            </a:r>
            <a:endParaRPr lang="ru-RU" dirty="0" smtClean="0">
              <a:effectLst/>
              <a:latin typeface="Marion Regular"/>
              <a:cs typeface="Marion Regular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Marion Regular"/>
                <a:cs typeface="Marion Regular"/>
              </a:rPr>
              <a:t>План минимум: </a:t>
            </a:r>
            <a:r>
              <a:rPr lang="ru-RU" dirty="0">
                <a:effectLst/>
                <a:latin typeface="Marion Regular"/>
                <a:cs typeface="Marion Regular"/>
              </a:rPr>
              <a:t>1 звонок в день – это 30 звонков в месяц</a:t>
            </a:r>
            <a:r>
              <a:rPr lang="ru-RU" dirty="0" smtClean="0">
                <a:effectLst/>
                <a:latin typeface="Marion Regular"/>
                <a:cs typeface="Marion Regular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Marion Regular"/>
                <a:cs typeface="Marion Regular"/>
              </a:rPr>
              <a:t>Правила: </a:t>
            </a:r>
          </a:p>
          <a:p>
            <a:r>
              <a:rPr lang="ru-RU" sz="2300" dirty="0" smtClean="0">
                <a:effectLst/>
                <a:latin typeface="Marion Regular"/>
                <a:cs typeface="Marion Regular"/>
              </a:rPr>
              <a:t>Будь </a:t>
            </a:r>
            <a:r>
              <a:rPr lang="ru-RU" sz="2300" dirty="0">
                <a:effectLst/>
                <a:latin typeface="Marion Regular"/>
                <a:cs typeface="Marion Regular"/>
              </a:rPr>
              <a:t>правдив. </a:t>
            </a:r>
          </a:p>
          <a:p>
            <a:r>
              <a:rPr lang="ru-RU" sz="2300" dirty="0">
                <a:effectLst/>
                <a:latin typeface="Marion Regular"/>
                <a:cs typeface="Marion Regular"/>
              </a:rPr>
              <a:t>Говори только об </a:t>
            </a:r>
            <a:r>
              <a:rPr lang="ru-RU" sz="2300" dirty="0" err="1">
                <a:effectLst/>
                <a:latin typeface="Marion Regular"/>
                <a:cs typeface="Marion Regular"/>
              </a:rPr>
              <a:t>однои</a:t>
            </a:r>
            <a:r>
              <a:rPr lang="ru-RU" sz="2300" dirty="0">
                <a:effectLst/>
                <a:latin typeface="Marion Regular"/>
                <a:cs typeface="Marion Regular"/>
              </a:rPr>
              <a:t>̆ теме. </a:t>
            </a:r>
          </a:p>
          <a:p>
            <a:r>
              <a:rPr lang="ru-RU" sz="2300" dirty="0">
                <a:effectLst/>
                <a:latin typeface="Marion Regular"/>
                <a:cs typeface="Marion Regular"/>
              </a:rPr>
              <a:t>Забудь слово «работа». </a:t>
            </a:r>
          </a:p>
          <a:p>
            <a:r>
              <a:rPr lang="ru-RU" sz="2300" dirty="0" err="1">
                <a:effectLst/>
                <a:latin typeface="Marion Regular"/>
                <a:cs typeface="Marion Regular"/>
              </a:rPr>
              <a:t>Задаваи</a:t>
            </a:r>
            <a:r>
              <a:rPr lang="ru-RU" sz="2300" dirty="0">
                <a:effectLst/>
                <a:latin typeface="Marion Regular"/>
                <a:cs typeface="Marion Regular"/>
              </a:rPr>
              <a:t>̆ </a:t>
            </a:r>
            <a:r>
              <a:rPr lang="ru-RU" sz="2300" dirty="0" smtClean="0">
                <a:effectLst/>
                <a:latin typeface="Marion Regular"/>
                <a:cs typeface="Marion Regular"/>
              </a:rPr>
              <a:t>вопросы.</a:t>
            </a:r>
            <a:endParaRPr lang="ru-RU" sz="2300" dirty="0">
              <a:effectLst/>
              <a:latin typeface="Marion Regular"/>
              <a:cs typeface="Marion Regular"/>
            </a:endParaRPr>
          </a:p>
          <a:p>
            <a:r>
              <a:rPr lang="ru-RU" sz="2300" dirty="0">
                <a:effectLst/>
                <a:latin typeface="Marion Regular"/>
                <a:cs typeface="Marion Regular"/>
              </a:rPr>
              <a:t>Держи инициативу. </a:t>
            </a:r>
          </a:p>
          <a:p>
            <a:r>
              <a:rPr lang="ru-RU" sz="2300" dirty="0">
                <a:effectLst/>
                <a:latin typeface="Marion Regular"/>
                <a:cs typeface="Marion Regular"/>
              </a:rPr>
              <a:t>Говори не более 3 </a:t>
            </a:r>
            <a:r>
              <a:rPr lang="ru-RU" sz="2300" dirty="0" smtClean="0">
                <a:effectLst/>
                <a:latin typeface="Marion Regular"/>
                <a:cs typeface="Marion Regular"/>
              </a:rPr>
              <a:t>мин.</a:t>
            </a:r>
            <a:endParaRPr lang="ru-RU" sz="2300" dirty="0">
              <a:effectLst/>
              <a:latin typeface="Marion Regular"/>
              <a:cs typeface="Marion Regular"/>
            </a:endParaRPr>
          </a:p>
          <a:p>
            <a:r>
              <a:rPr lang="ru-RU" sz="2300" dirty="0" smtClean="0">
                <a:effectLst/>
                <a:latin typeface="Marion Regular"/>
                <a:cs typeface="Marion Regular"/>
              </a:rPr>
              <a:t>Будь </a:t>
            </a:r>
            <a:r>
              <a:rPr lang="ru-RU" sz="2300" dirty="0" err="1">
                <a:effectLst/>
                <a:latin typeface="Marion Regular"/>
                <a:cs typeface="Marion Regular"/>
              </a:rPr>
              <a:t>собои</a:t>
            </a:r>
            <a:r>
              <a:rPr lang="ru-RU" sz="2300" dirty="0">
                <a:effectLst/>
                <a:latin typeface="Marion Regular"/>
                <a:cs typeface="Marion Regular"/>
              </a:rPr>
              <a:t>̆. </a:t>
            </a:r>
          </a:p>
          <a:p>
            <a:pPr marL="0" indent="0">
              <a:buNone/>
            </a:pPr>
            <a:endParaRPr lang="ru-RU" dirty="0">
              <a:latin typeface="Marion Regular"/>
              <a:cs typeface="Marion Regular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08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Технология переговоров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9536" y="1708955"/>
            <a:ext cx="8394645" cy="514904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Приветствие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Представление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«Граница»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«Интрига»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«Вилка»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Место встречи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Marion Regular"/>
                <a:cs typeface="Marion Regular"/>
              </a:rPr>
              <a:t>«Я записываю</a:t>
            </a:r>
            <a:r>
              <a:rPr lang="mr-IN" sz="2800" dirty="0" smtClean="0">
                <a:latin typeface="Marion Regular"/>
                <a:cs typeface="Marion Regular"/>
              </a:rPr>
              <a:t>…</a:t>
            </a:r>
            <a:r>
              <a:rPr lang="ru-RU" sz="2800" dirty="0" smtClean="0">
                <a:latin typeface="Marion Regular"/>
                <a:cs typeface="Marion Regular"/>
              </a:rPr>
              <a:t>..»</a:t>
            </a:r>
            <a:endParaRPr lang="ru-RU" sz="2800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8399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Marion Regular"/>
                <a:cs typeface="Marion Regular"/>
              </a:rPr>
              <a:t>Личная встреча</a:t>
            </a:r>
            <a:endParaRPr lang="ru-RU" sz="5400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Marion Regular"/>
                <a:cs typeface="Marion Regular"/>
              </a:rPr>
              <a:t>Приветствие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Marion Regular"/>
                <a:cs typeface="Marion Regular"/>
              </a:rPr>
              <a:t>Выявление/ создание потребности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Marion Regular"/>
                <a:cs typeface="Marion Regular"/>
              </a:rPr>
              <a:t>Приглашение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Marion Regular"/>
                <a:cs typeface="Marion Regular"/>
              </a:rPr>
              <a:t>Координаты встречи</a:t>
            </a:r>
          </a:p>
          <a:p>
            <a:pPr marL="514350" indent="-514350">
              <a:buAutoNum type="arabicPeriod"/>
            </a:pPr>
            <a:endParaRPr lang="ru-RU" sz="3200" dirty="0" smtClean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56737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latin typeface="Marion Regular"/>
                <a:cs typeface="Marion Regular"/>
              </a:rPr>
              <a:t>Приветствие</a:t>
            </a:r>
            <a:endParaRPr lang="ru-RU" sz="5400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Marion Regular"/>
                <a:cs typeface="Marion Regular"/>
              </a:rPr>
              <a:t>1. Улыбнись</a:t>
            </a:r>
          </a:p>
          <a:p>
            <a:r>
              <a:rPr lang="ru-RU" sz="2800" dirty="0" smtClean="0">
                <a:latin typeface="Marion Regular"/>
                <a:cs typeface="Marion Regular"/>
              </a:rPr>
              <a:t>2. Прояви  интерес</a:t>
            </a:r>
          </a:p>
          <a:p>
            <a:r>
              <a:rPr lang="ru-RU" sz="2800" dirty="0" smtClean="0">
                <a:latin typeface="Marion Regular"/>
                <a:cs typeface="Marion Regular"/>
              </a:rPr>
              <a:t>3. Сделай комплимент</a:t>
            </a:r>
          </a:p>
          <a:p>
            <a:r>
              <a:rPr lang="ru-RU" sz="2800" dirty="0" smtClean="0">
                <a:latin typeface="Marion Regular"/>
                <a:cs typeface="Marion Regular"/>
              </a:rPr>
              <a:t>4. Найди что- то общее</a:t>
            </a:r>
            <a:endParaRPr lang="ru-RU" sz="2800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5811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Выявление потребности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Marion Regular"/>
                <a:cs typeface="Marion Regular"/>
              </a:rPr>
              <a:t>Выслушай ответы на три  «волшебных» вопроса</a:t>
            </a:r>
          </a:p>
          <a:p>
            <a:endParaRPr lang="ru-RU" sz="2800" dirty="0" smtClean="0">
              <a:latin typeface="Marion Regular"/>
              <a:cs typeface="Marion Regular"/>
            </a:endParaRPr>
          </a:p>
          <a:p>
            <a:r>
              <a:rPr lang="ru-RU" sz="2800" dirty="0" smtClean="0">
                <a:latin typeface="Marion Regular"/>
                <a:cs typeface="Marion Regular"/>
              </a:rPr>
              <a:t>1</a:t>
            </a:r>
            <a:r>
              <a:rPr lang="ru-RU" dirty="0" smtClean="0">
                <a:latin typeface="Marion Regular"/>
                <a:cs typeface="Marion Regular"/>
              </a:rPr>
              <a:t>. Чем Вы занимаетесь?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2. Что Вам нравится в том, чем Вы занимаетесь?</a:t>
            </a:r>
          </a:p>
          <a:p>
            <a:r>
              <a:rPr lang="ru-RU" dirty="0" smtClean="0">
                <a:latin typeface="Marion Regular"/>
                <a:cs typeface="Marion Regular"/>
              </a:rPr>
              <a:t>3. Что Вам не нравится в том, чем Вы занимаетесь?</a:t>
            </a:r>
            <a:endParaRPr lang="ru-RU" dirty="0">
              <a:latin typeface="Marion Regular"/>
              <a:cs typeface="Mari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26568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arion Regular"/>
                <a:cs typeface="Marion Regular"/>
              </a:rPr>
              <a:t>Приглашение</a:t>
            </a:r>
            <a:endParaRPr lang="ru-RU" dirty="0">
              <a:latin typeface="Marion Regular"/>
              <a:cs typeface="Marion Regula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i="1" dirty="0" smtClean="0">
                <a:latin typeface="Marion Italic"/>
                <a:cs typeface="Marion Italic"/>
              </a:rPr>
              <a:t>Профи приглашают своих близких знакомых к третьему лицу, используя косвенный подход. Для остальных </a:t>
            </a:r>
            <a:r>
              <a:rPr lang="ru-RU" sz="2000" i="1" dirty="0" smtClean="0">
                <a:latin typeface="Marion Italic"/>
                <a:cs typeface="Marion Italic"/>
              </a:rPr>
              <a:t>людей используются </a:t>
            </a:r>
            <a:r>
              <a:rPr lang="ru-RU" sz="2000" i="1" dirty="0" smtClean="0">
                <a:latin typeface="Marion Italic"/>
                <a:cs typeface="Marion Italic"/>
              </a:rPr>
              <a:t>все три подхода.</a:t>
            </a:r>
          </a:p>
          <a:p>
            <a:pPr marL="0" indent="0" algn="ctr">
              <a:buNone/>
            </a:pPr>
            <a:r>
              <a:rPr lang="ru-RU" sz="2800" dirty="0" smtClean="0">
                <a:latin typeface="Marion Italic"/>
                <a:cs typeface="Marion Italic"/>
              </a:rPr>
              <a:t>Прямой поход</a:t>
            </a:r>
          </a:p>
          <a:p>
            <a:r>
              <a:rPr lang="ru-RU" sz="2800" dirty="0" smtClean="0">
                <a:latin typeface="Marion Italic"/>
                <a:cs typeface="Marion Italic"/>
              </a:rPr>
              <a:t>« Вам интересно было бы послушать информацию </a:t>
            </a:r>
            <a:r>
              <a:rPr lang="ru-RU" sz="2800" dirty="0">
                <a:latin typeface="Marion Italic"/>
                <a:cs typeface="Marion Italic"/>
              </a:rPr>
              <a:t>о</a:t>
            </a:r>
            <a:r>
              <a:rPr lang="ru-RU" sz="2800" dirty="0" smtClean="0">
                <a:latin typeface="Marion Italic"/>
                <a:cs typeface="Marion Italic"/>
              </a:rPr>
              <a:t> проекте, где есть то, что Вам нравиться и нет того, что Вам не нравиться?»</a:t>
            </a:r>
            <a:endParaRPr lang="ru-RU" sz="2800" dirty="0">
              <a:latin typeface="Marion Italic"/>
              <a:cs typeface="Marion Italic"/>
            </a:endParaRPr>
          </a:p>
        </p:txBody>
      </p:sp>
    </p:spTree>
    <p:extLst>
      <p:ext uri="{BB962C8B-B14F-4D97-AF65-F5344CB8AC3E}">
        <p14:creationId xmlns:p14="http://schemas.microsoft.com/office/powerpoint/2010/main" val="283727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реал">
  <a:themeElements>
    <a:clrScheme name="Ареал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Ареал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Ареал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458</TotalTime>
  <Words>504</Words>
  <Application>Microsoft Macintosh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Ареал</vt:lpstr>
      <vt:lpstr>Путь становления </vt:lpstr>
      <vt:lpstr>Навыки профи:</vt:lpstr>
      <vt:lpstr>Два типа приглашений</vt:lpstr>
      <vt:lpstr>Техника телефонных переговоров</vt:lpstr>
      <vt:lpstr>Технология переговоров</vt:lpstr>
      <vt:lpstr>Личная встреча</vt:lpstr>
      <vt:lpstr>Приветствие</vt:lpstr>
      <vt:lpstr>Выявление потребности</vt:lpstr>
      <vt:lpstr>Приглашение</vt:lpstr>
      <vt:lpstr>Приглашение</vt:lpstr>
      <vt:lpstr>Приглашение </vt:lpstr>
      <vt:lpstr>Координаты встречи</vt:lpstr>
      <vt:lpstr>Путь становления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 становления </dc:title>
  <dc:creator>Галина Львовна</dc:creator>
  <cp:lastModifiedBy>Dmitriy Vysotkov</cp:lastModifiedBy>
  <cp:revision>22</cp:revision>
  <dcterms:created xsi:type="dcterms:W3CDTF">2017-10-25T20:17:27Z</dcterms:created>
  <dcterms:modified xsi:type="dcterms:W3CDTF">2017-10-26T16:37:13Z</dcterms:modified>
</cp:coreProperties>
</file>